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f8e6c3bcb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f8e6c3bcb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f8e6c3bcb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f8e6c3bcb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jpg"/><Relationship Id="rId10" Type="http://schemas.openxmlformats.org/officeDocument/2006/relationships/image" Target="../media/image5.jpg"/><Relationship Id="rId13" Type="http://schemas.openxmlformats.org/officeDocument/2006/relationships/image" Target="../media/image16.jpg"/><Relationship Id="rId1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Relationship Id="rId4" Type="http://schemas.openxmlformats.org/officeDocument/2006/relationships/image" Target="../media/image11.jpg"/><Relationship Id="rId9" Type="http://schemas.openxmlformats.org/officeDocument/2006/relationships/image" Target="../media/image8.jpg"/><Relationship Id="rId5" Type="http://schemas.openxmlformats.org/officeDocument/2006/relationships/image" Target="../media/image17.jpg"/><Relationship Id="rId6" Type="http://schemas.openxmlformats.org/officeDocument/2006/relationships/image" Target="../media/image14.jpg"/><Relationship Id="rId7" Type="http://schemas.openxmlformats.org/officeDocument/2006/relationships/image" Target="../media/image21.jpg"/><Relationship Id="rId8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jpg"/><Relationship Id="rId10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3.png"/><Relationship Id="rId9" Type="http://schemas.openxmlformats.org/officeDocument/2006/relationships/image" Target="../media/image7.jpg"/><Relationship Id="rId5" Type="http://schemas.openxmlformats.org/officeDocument/2006/relationships/image" Target="../media/image10.jpg"/><Relationship Id="rId6" Type="http://schemas.openxmlformats.org/officeDocument/2006/relationships/image" Target="../media/image12.jpg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drive.google.com/file/d/1-G3gSGe_ALHV9HMTPVzZS7D2eHkW1Xm1/view" TargetMode="External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10211" r="6022" t="12495"/>
          <a:stretch/>
        </p:blipFill>
        <p:spPr>
          <a:xfrm>
            <a:off x="4273937" y="1913188"/>
            <a:ext cx="2229484" cy="1746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0729" y="108799"/>
            <a:ext cx="2328803" cy="1746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5">
            <a:alphaModFix/>
          </a:blip>
          <a:srcRect b="0" l="9019" r="17650" t="0"/>
          <a:stretch/>
        </p:blipFill>
        <p:spPr>
          <a:xfrm>
            <a:off x="2188075" y="2946825"/>
            <a:ext cx="2020203" cy="2066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6">
            <a:alphaModFix/>
          </a:blip>
          <a:srcRect b="10893" l="24433" r="11150" t="9646"/>
          <a:stretch/>
        </p:blipFill>
        <p:spPr>
          <a:xfrm>
            <a:off x="6645282" y="2875226"/>
            <a:ext cx="2384021" cy="220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7">
            <a:alphaModFix/>
          </a:blip>
          <a:srcRect b="27969" l="0" r="0" t="34901"/>
          <a:stretch/>
        </p:blipFill>
        <p:spPr>
          <a:xfrm>
            <a:off x="158350" y="118400"/>
            <a:ext cx="3986549" cy="1110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8">
            <a:alphaModFix/>
          </a:blip>
          <a:srcRect b="17081" l="0" r="0" t="0"/>
          <a:stretch/>
        </p:blipFill>
        <p:spPr>
          <a:xfrm rot="-5400000">
            <a:off x="163836" y="1196486"/>
            <a:ext cx="1703253" cy="188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 rotWithShape="1">
          <a:blip r:embed="rId9">
            <a:alphaModFix/>
          </a:blip>
          <a:srcRect b="0" l="17232" r="0" t="0"/>
          <a:stretch/>
        </p:blipFill>
        <p:spPr>
          <a:xfrm>
            <a:off x="62275" y="3113544"/>
            <a:ext cx="2020203" cy="1830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 rotWithShape="1">
          <a:blip r:embed="rId10">
            <a:alphaModFix/>
          </a:blip>
          <a:srcRect b="8714" l="-1234" r="853" t="6019"/>
          <a:stretch/>
        </p:blipFill>
        <p:spPr>
          <a:xfrm>
            <a:off x="4313875" y="3717600"/>
            <a:ext cx="2189547" cy="1394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11">
            <a:alphaModFix/>
          </a:blip>
          <a:srcRect b="-459" l="9371" r="0" t="16951"/>
          <a:stretch/>
        </p:blipFill>
        <p:spPr>
          <a:xfrm>
            <a:off x="2023200" y="1392750"/>
            <a:ext cx="2106095" cy="1455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 rotWithShape="1">
          <a:blip r:embed="rId12">
            <a:alphaModFix/>
          </a:blip>
          <a:srcRect b="25956" l="10084" r="22279" t="26285"/>
          <a:stretch/>
        </p:blipFill>
        <p:spPr>
          <a:xfrm>
            <a:off x="6645277" y="118400"/>
            <a:ext cx="2430006" cy="1286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 rotWithShape="1">
          <a:blip r:embed="rId13">
            <a:alphaModFix/>
          </a:blip>
          <a:srcRect b="17319" l="0" r="8750" t="6617"/>
          <a:stretch/>
        </p:blipFill>
        <p:spPr>
          <a:xfrm>
            <a:off x="6733950" y="1481863"/>
            <a:ext cx="2106105" cy="1316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 rotWithShape="1">
          <a:blip r:embed="rId3">
            <a:alphaModFix/>
          </a:blip>
          <a:srcRect b="16297" l="15541" r="18185" t="2900"/>
          <a:stretch/>
        </p:blipFill>
        <p:spPr>
          <a:xfrm>
            <a:off x="2511025" y="2167600"/>
            <a:ext cx="1699327" cy="26272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00" y="50950"/>
            <a:ext cx="5026501" cy="1670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1" name="Google Shape;71;p14"/>
          <p:cNvPicPr preferRelativeResize="0"/>
          <p:nvPr/>
        </p:nvPicPr>
        <p:blipFill rotWithShape="1">
          <a:blip r:embed="rId5">
            <a:alphaModFix/>
          </a:blip>
          <a:srcRect b="14792" l="31273" r="20709" t="18934"/>
          <a:stretch/>
        </p:blipFill>
        <p:spPr>
          <a:xfrm rot="-5400000">
            <a:off x="649237" y="3099363"/>
            <a:ext cx="1298600" cy="227257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2" name="Google Shape;72;p14"/>
          <p:cNvPicPr preferRelativeResize="0"/>
          <p:nvPr/>
        </p:nvPicPr>
        <p:blipFill rotWithShape="1">
          <a:blip r:embed="rId6">
            <a:alphaModFix/>
          </a:blip>
          <a:srcRect b="17026" l="8911" r="14530" t="23357"/>
          <a:stretch/>
        </p:blipFill>
        <p:spPr>
          <a:xfrm>
            <a:off x="65202" y="2058775"/>
            <a:ext cx="1891983" cy="1050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38041" y="2295075"/>
            <a:ext cx="2563534" cy="26272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37125" y="84625"/>
            <a:ext cx="3701400" cy="1987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5" name="Google Shape;75;p14"/>
          <p:cNvSpPr txBox="1"/>
          <p:nvPr/>
        </p:nvSpPr>
        <p:spPr>
          <a:xfrm>
            <a:off x="6228800" y="2005601"/>
            <a:ext cx="1892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Layout in KiCad</a:t>
            </a:r>
            <a:endParaRPr sz="800"/>
          </a:p>
        </p:txBody>
      </p:sp>
      <p:pic>
        <p:nvPicPr>
          <p:cNvPr id="76" name="Google Shape;76;p14"/>
          <p:cNvPicPr preferRelativeResize="0"/>
          <p:nvPr/>
        </p:nvPicPr>
        <p:blipFill rotWithShape="1">
          <a:blip r:embed="rId9">
            <a:alphaModFix/>
          </a:blip>
          <a:srcRect b="18231" l="15390" r="11945" t="19052"/>
          <a:stretch/>
        </p:blipFill>
        <p:spPr>
          <a:xfrm rot="10800000">
            <a:off x="967524" y="2644098"/>
            <a:ext cx="1585725" cy="9762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7" name="Google Shape;77;p14"/>
          <p:cNvSpPr txBox="1"/>
          <p:nvPr/>
        </p:nvSpPr>
        <p:spPr>
          <a:xfrm>
            <a:off x="1632400" y="1645550"/>
            <a:ext cx="1892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Design in Illustrator</a:t>
            </a:r>
            <a:endParaRPr sz="800"/>
          </a:p>
        </p:txBody>
      </p:sp>
      <p:sp>
        <p:nvSpPr>
          <p:cNvPr id="78" name="Google Shape;78;p14"/>
          <p:cNvSpPr txBox="1"/>
          <p:nvPr/>
        </p:nvSpPr>
        <p:spPr>
          <a:xfrm>
            <a:off x="2414638" y="4740852"/>
            <a:ext cx="1892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Circuit variant drawings</a:t>
            </a:r>
            <a:endParaRPr sz="800"/>
          </a:p>
        </p:txBody>
      </p:sp>
      <p:sp>
        <p:nvSpPr>
          <p:cNvPr id="79" name="Google Shape;79;p14"/>
          <p:cNvSpPr txBox="1"/>
          <p:nvPr/>
        </p:nvSpPr>
        <p:spPr>
          <a:xfrm>
            <a:off x="250375" y="4845825"/>
            <a:ext cx="1892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Mechanism Drafts</a:t>
            </a:r>
            <a:endParaRPr sz="800"/>
          </a:p>
        </p:txBody>
      </p:sp>
      <p:pic>
        <p:nvPicPr>
          <p:cNvPr id="80" name="Google Shape;80;p14"/>
          <p:cNvPicPr preferRelativeResize="0"/>
          <p:nvPr/>
        </p:nvPicPr>
        <p:blipFill rotWithShape="1">
          <a:blip r:embed="rId10">
            <a:alphaModFix/>
          </a:blip>
          <a:srcRect b="34243" l="19377" r="23341" t="18737"/>
          <a:stretch/>
        </p:blipFill>
        <p:spPr>
          <a:xfrm>
            <a:off x="4362050" y="3620335"/>
            <a:ext cx="1924301" cy="118466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1" name="Google Shape;81;p14"/>
          <p:cNvSpPr txBox="1"/>
          <p:nvPr/>
        </p:nvSpPr>
        <p:spPr>
          <a:xfrm>
            <a:off x="4378138" y="3217776"/>
            <a:ext cx="1892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Finished Card</a:t>
            </a:r>
            <a:endParaRPr sz="700"/>
          </a:p>
        </p:txBody>
      </p:sp>
      <p:sp>
        <p:nvSpPr>
          <p:cNvPr id="82" name="Google Shape;82;p14"/>
          <p:cNvSpPr txBox="1"/>
          <p:nvPr/>
        </p:nvSpPr>
        <p:spPr>
          <a:xfrm>
            <a:off x="4378150" y="4742295"/>
            <a:ext cx="1892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Rack Alignment</a:t>
            </a:r>
            <a:endParaRPr sz="800"/>
          </a:p>
        </p:txBody>
      </p:sp>
      <p:sp>
        <p:nvSpPr>
          <p:cNvPr id="83" name="Google Shape;83;p14"/>
          <p:cNvSpPr txBox="1"/>
          <p:nvPr/>
        </p:nvSpPr>
        <p:spPr>
          <a:xfrm>
            <a:off x="6826850" y="4855347"/>
            <a:ext cx="1892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CAD Model in Inventor</a:t>
            </a:r>
            <a:endParaRPr sz="800"/>
          </a:p>
        </p:txBody>
      </p:sp>
      <p:pic>
        <p:nvPicPr>
          <p:cNvPr id="84" name="Google Shape;84;p14"/>
          <p:cNvPicPr preferRelativeResize="0"/>
          <p:nvPr/>
        </p:nvPicPr>
        <p:blipFill rotWithShape="1">
          <a:blip r:embed="rId11">
            <a:alphaModFix/>
          </a:blip>
          <a:srcRect b="14245" l="5563" r="7781" t="22015"/>
          <a:stretch/>
        </p:blipFill>
        <p:spPr>
          <a:xfrm>
            <a:off x="4362050" y="2229375"/>
            <a:ext cx="1924301" cy="1061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5" title="PXL_20210928_203028916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